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4483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94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0745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6032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17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48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21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47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15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876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298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84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04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51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5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17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80FC24-463E-4F6D-B4A5-98BD9BC6A806}" type="datetimeFigureOut">
              <a:rPr lang="en-IN" smtClean="0"/>
              <a:t>12-05-2021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0C1B4C-129E-4199-B594-1B77F6C4FB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9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4533-C9E7-45DD-A490-AE1950C7F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618" y="1041400"/>
            <a:ext cx="10625797" cy="2387600"/>
          </a:xfrm>
        </p:spPr>
        <p:txBody>
          <a:bodyPr>
            <a:normAutofit/>
          </a:bodyPr>
          <a:lstStyle/>
          <a:p>
            <a:r>
              <a:rPr lang="en-US" dirty="0"/>
              <a:t>Marketing Management (Advertising and Sales Management)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263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BEE0-9F9D-44A2-93BC-7DF5B539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Sales Forecasting: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6021E-2993-4DC2-8701-DEB77E5C6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Meaning: It is a Systematic attempt to probe the future inference from the known facts.</a:t>
            </a:r>
          </a:p>
          <a:p>
            <a:pPr marL="0" indent="0">
              <a:buNone/>
            </a:pPr>
            <a:r>
              <a:rPr lang="en-US" sz="3600" b="1" dirty="0"/>
              <a:t>It trying to predict the future.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353969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3BB4E-6253-4792-BBE8-18279BD9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Sales Forecasting: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BDD7-240C-406B-B578-91EF7566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63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Supply and demand for the products can easily be adjusted.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Good inventory control.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Allocation and reallocation of sales territories are facilitated.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It is forward planner.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Sales opportunity.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Adjusted Advertisement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It is an indicator to the department of finance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It measuring the efficiency of the sales department.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4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63C37-896B-4BAB-AD05-DC68508E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Preparation of sales Quota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It also reduces idle time in manufacturing.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/>
              <a:t>All over progress of the firm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13240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E004-86F8-4FCA-BC5B-D4E39F9F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Sales Forecasting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F6C98-42D5-485C-A08A-FD7BCBA2A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Short-run or short range objectives.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Long-run or long range objectives.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253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EF63D-7828-42B3-B3EC-E8122878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OR SHORT RANGE 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6A89C-CDE5-4EAB-A60F-251D64BF5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Formation of suitable production policy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make Provision for the regular supply of raw material.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make use of Optimum utilization of machine.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Regular supply of </a:t>
            </a:r>
            <a:r>
              <a:rPr lang="en-US" dirty="0" err="1"/>
              <a:t>labour</a:t>
            </a:r>
            <a:r>
              <a:rPr lang="en-US" dirty="0"/>
              <a:t> force.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determine price policy..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estimate and provide the requisite working capital.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estimate sale quota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estimate stock requirement.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5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252DC-1375-49A6-8B60-1E2C22DC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OBJECTIVES: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DE60A-FDD8-4E8D-A188-37CABB49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Estimating cash inflow from sales.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Provision for capital expenditure.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Planning of plant capacity so as to meet rising future.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Man power planning.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Determining the dividend policy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Establishing coordination between various functions of an organization.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Reduce the cost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Estimates the future profit.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32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0131E-A12D-450E-9BA0-8D43E407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sales forecasting: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CD6AC-FEBD-4FA0-8540-C2C4307A6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Determine the purposes for which forecasts are used.</a:t>
            </a:r>
          </a:p>
          <a:p>
            <a:r>
              <a:rPr lang="en-US" sz="2400" dirty="0"/>
              <a:t>Divide the company products into homogeneous groups.</a:t>
            </a:r>
          </a:p>
          <a:p>
            <a:r>
              <a:rPr lang="en-US" sz="2400" dirty="0"/>
              <a:t>Determine the factors affecting the sales of each product and their relative importance.</a:t>
            </a:r>
          </a:p>
          <a:p>
            <a:r>
              <a:rPr lang="en-US" sz="2400" dirty="0"/>
              <a:t>Choose the forecasting methods.</a:t>
            </a:r>
          </a:p>
          <a:p>
            <a:r>
              <a:rPr lang="en-US" sz="2400" dirty="0"/>
              <a:t>Gather the available data.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53470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2AE40-8226-428E-9B7E-90E3A69E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8295"/>
            <a:ext cx="10131425" cy="4482905"/>
          </a:xfrm>
        </p:spPr>
        <p:txBody>
          <a:bodyPr>
            <a:normAutofit/>
          </a:bodyPr>
          <a:lstStyle/>
          <a:p>
            <a:r>
              <a:rPr lang="en-US" sz="2400" dirty="0"/>
              <a:t>Analyze the data.</a:t>
            </a:r>
          </a:p>
          <a:p>
            <a:r>
              <a:rPr lang="en-US" sz="2400" dirty="0"/>
              <a:t>Check and recheck the deductions.</a:t>
            </a:r>
          </a:p>
          <a:p>
            <a:r>
              <a:rPr lang="en-US" sz="2400" dirty="0"/>
              <a:t>Make assumptions regarding other factors.</a:t>
            </a:r>
          </a:p>
          <a:p>
            <a:r>
              <a:rPr lang="en-US" sz="2400" dirty="0"/>
              <a:t>Convert deductions and assumptions into forecasts.</a:t>
            </a:r>
          </a:p>
          <a:p>
            <a:r>
              <a:rPr lang="en-US" sz="2400" dirty="0"/>
              <a:t>Apply the forecast to company operation.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9139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39</TotalTime>
  <Words>314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Celestial</vt:lpstr>
      <vt:lpstr>Marketing Management (Advertising and Sales Management)</vt:lpstr>
      <vt:lpstr>Sales Forecasting:</vt:lpstr>
      <vt:lpstr>Importance of Sales Forecasting:</vt:lpstr>
      <vt:lpstr>PowerPoint Presentation</vt:lpstr>
      <vt:lpstr>Objectives of Sales Forecasting</vt:lpstr>
      <vt:lpstr>SHORT RUN OR SHORT RANGE OBJECTIVES</vt:lpstr>
      <vt:lpstr>LONG RUN OBJECTIVES:</vt:lpstr>
      <vt:lpstr>Steps in sales forecasting: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Management (Advertising and Sales Management)</dc:title>
  <dc:creator>user</dc:creator>
  <cp:lastModifiedBy>user</cp:lastModifiedBy>
  <cp:revision>7</cp:revision>
  <dcterms:created xsi:type="dcterms:W3CDTF">2021-05-10T16:07:31Z</dcterms:created>
  <dcterms:modified xsi:type="dcterms:W3CDTF">2021-05-12T16:25:40Z</dcterms:modified>
</cp:coreProperties>
</file>